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69" r:id="rId3"/>
    <p:sldId id="273" r:id="rId4"/>
    <p:sldId id="270" r:id="rId5"/>
    <p:sldId id="271" r:id="rId6"/>
    <p:sldId id="276" r:id="rId7"/>
    <p:sldId id="272" r:id="rId8"/>
    <p:sldId id="274" r:id="rId9"/>
    <p:sldId id="27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desconocido -" userId="a3b1b2b33ed2bf79" providerId="LiveId" clId="{DE4A0613-6393-42A8-AD2D-25B65A4EFBB3}"/>
    <pc:docChg chg="undo custSel addSld delSld">
      <pc:chgData name="usuario desconocido -" userId="a3b1b2b33ed2bf79" providerId="LiveId" clId="{DE4A0613-6393-42A8-AD2D-25B65A4EFBB3}" dt="2023-05-17T23:00:19.697" v="9" actId="47"/>
      <pc:docMkLst>
        <pc:docMk/>
      </pc:docMkLst>
      <pc:sldChg chg="del">
        <pc:chgData name="usuario desconocido -" userId="a3b1b2b33ed2bf79" providerId="LiveId" clId="{DE4A0613-6393-42A8-AD2D-25B65A4EFBB3}" dt="2023-05-17T23:00:16.082" v="0" actId="47"/>
        <pc:sldMkLst>
          <pc:docMk/>
          <pc:sldMk cId="1877717690" sldId="260"/>
        </pc:sldMkLst>
      </pc:sldChg>
      <pc:sldChg chg="del">
        <pc:chgData name="usuario desconocido -" userId="a3b1b2b33ed2bf79" providerId="LiveId" clId="{DE4A0613-6393-42A8-AD2D-25B65A4EFBB3}" dt="2023-05-17T23:00:16.359" v="1" actId="47"/>
        <pc:sldMkLst>
          <pc:docMk/>
          <pc:sldMk cId="2515306627" sldId="263"/>
        </pc:sldMkLst>
      </pc:sldChg>
      <pc:sldChg chg="del">
        <pc:chgData name="usuario desconocido -" userId="a3b1b2b33ed2bf79" providerId="LiveId" clId="{DE4A0613-6393-42A8-AD2D-25B65A4EFBB3}" dt="2023-05-17T23:00:16.611" v="2" actId="47"/>
        <pc:sldMkLst>
          <pc:docMk/>
          <pc:sldMk cId="2430050174" sldId="264"/>
        </pc:sldMkLst>
      </pc:sldChg>
      <pc:sldChg chg="del">
        <pc:chgData name="usuario desconocido -" userId="a3b1b2b33ed2bf79" providerId="LiveId" clId="{DE4A0613-6393-42A8-AD2D-25B65A4EFBB3}" dt="2023-05-17T23:00:16.837" v="3" actId="47"/>
        <pc:sldMkLst>
          <pc:docMk/>
          <pc:sldMk cId="4021823351" sldId="265"/>
        </pc:sldMkLst>
      </pc:sldChg>
      <pc:sldChg chg="del">
        <pc:chgData name="usuario desconocido -" userId="a3b1b2b33ed2bf79" providerId="LiveId" clId="{DE4A0613-6393-42A8-AD2D-25B65A4EFBB3}" dt="2023-05-17T23:00:17.276" v="5" actId="47"/>
        <pc:sldMkLst>
          <pc:docMk/>
          <pc:sldMk cId="1360496624" sldId="266"/>
        </pc:sldMkLst>
      </pc:sldChg>
      <pc:sldChg chg="del">
        <pc:chgData name="usuario desconocido -" userId="a3b1b2b33ed2bf79" providerId="LiveId" clId="{DE4A0613-6393-42A8-AD2D-25B65A4EFBB3}" dt="2023-05-17T23:00:17.086" v="4" actId="47"/>
        <pc:sldMkLst>
          <pc:docMk/>
          <pc:sldMk cId="3377052098" sldId="267"/>
        </pc:sldMkLst>
      </pc:sldChg>
      <pc:sldChg chg="add del">
        <pc:chgData name="usuario desconocido -" userId="a3b1b2b33ed2bf79" providerId="LiveId" clId="{DE4A0613-6393-42A8-AD2D-25B65A4EFBB3}" dt="2023-05-17T23:00:19.697" v="9" actId="47"/>
        <pc:sldMkLst>
          <pc:docMk/>
          <pc:sldMk cId="3450227721" sldId="268"/>
        </pc:sldMkLst>
      </pc:sldChg>
      <pc:sldChg chg="add del">
        <pc:chgData name="usuario desconocido -" userId="a3b1b2b33ed2bf79" providerId="LiveId" clId="{DE4A0613-6393-42A8-AD2D-25B65A4EFBB3}" dt="2023-05-17T23:00:19.164" v="8" actId="47"/>
        <pc:sldMkLst>
          <pc:docMk/>
          <pc:sldMk cId="1456281230" sldId="26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larepublica.co/internet-economy/patentes-en-ia-la-carrera-que-han-comenzado-a-emprender-las-empresas-tecnologicas-3537581#:~:text=La%20primera%20de%20ellas%20es,como%20l%C3%ADder%20en%20la%20lista." TargetMode="External"/><Relationship Id="rId1" Type="http://schemas.openxmlformats.org/officeDocument/2006/relationships/image" Target="../media/image7.png"/><Relationship Id="rId4" Type="http://schemas.openxmlformats.org/officeDocument/2006/relationships/hyperlink" Target="https://www.youtube.com/watch?v=3ig4Mu60-30&amp;t=297s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ED5B9-3958-42AB-8A94-61146F2FCCB0}" type="doc">
      <dgm:prSet loTypeId="urn:microsoft.com/office/officeart/2005/8/layout/hList7" loCatId="list" qsTypeId="urn:microsoft.com/office/officeart/2005/8/quickstyle/simple1" qsCatId="simple" csTypeId="urn:microsoft.com/office/officeart/2005/8/colors/accent4_3" csCatId="accent4" phldr="1"/>
      <dgm:spPr/>
    </dgm:pt>
    <dgm:pt modelId="{6052795B-56C0-4901-8BA0-648D7B3F01C6}">
      <dgm:prSet phldrT="[Texto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s-CO" sz="1200" b="1" dirty="0"/>
            <a:t>
</a:t>
          </a:r>
        </a:p>
      </dgm:t>
    </dgm:pt>
    <dgm:pt modelId="{5A7995B5-A7E3-4166-9134-128D561F1C44}" type="parTrans" cxnId="{B08D4E0C-2ACD-454D-8A10-16B9F72FA288}">
      <dgm:prSet/>
      <dgm:spPr/>
      <dgm:t>
        <a:bodyPr/>
        <a:lstStyle/>
        <a:p>
          <a:endParaRPr lang="es-CO"/>
        </a:p>
      </dgm:t>
    </dgm:pt>
    <dgm:pt modelId="{9293A56B-F121-4A4A-9189-5B189250B2F5}" type="sibTrans" cxnId="{B08D4E0C-2ACD-454D-8A10-16B9F72FA288}">
      <dgm:prSet/>
      <dgm:spPr/>
      <dgm:t>
        <a:bodyPr/>
        <a:lstStyle/>
        <a:p>
          <a:endParaRPr lang="es-CO"/>
        </a:p>
      </dgm:t>
    </dgm:pt>
    <dgm:pt modelId="{11C55FDA-A699-439A-A6E0-57EFF524A664}">
      <dgm:prSet phldrT="[Texto]"/>
      <dgm:spPr/>
      <dgm:t>
        <a:bodyPr/>
        <a:lstStyle/>
        <a:p>
          <a:endParaRPr lang="es-CO" dirty="0"/>
        </a:p>
      </dgm:t>
    </dgm:pt>
    <dgm:pt modelId="{7066EAFA-0488-4A31-B705-26BFA36BAF70}" type="sibTrans" cxnId="{2BCF2C56-EF21-41D2-A442-154EA2B48637}">
      <dgm:prSet/>
      <dgm:spPr/>
      <dgm:t>
        <a:bodyPr/>
        <a:lstStyle/>
        <a:p>
          <a:endParaRPr lang="es-CO"/>
        </a:p>
      </dgm:t>
    </dgm:pt>
    <dgm:pt modelId="{816ECB2B-6B3F-48AD-9DDC-D44526615FF9}" type="parTrans" cxnId="{2BCF2C56-EF21-41D2-A442-154EA2B48637}">
      <dgm:prSet/>
      <dgm:spPr/>
      <dgm:t>
        <a:bodyPr/>
        <a:lstStyle/>
        <a:p>
          <a:endParaRPr lang="es-CO"/>
        </a:p>
      </dgm:t>
    </dgm:pt>
    <dgm:pt modelId="{623AD14D-40A4-483F-B3E7-738F52B78864}" type="pres">
      <dgm:prSet presAssocID="{8B0ED5B9-3958-42AB-8A94-61146F2FCCB0}" presName="Name0" presStyleCnt="0">
        <dgm:presLayoutVars>
          <dgm:dir/>
          <dgm:resizeHandles val="exact"/>
        </dgm:presLayoutVars>
      </dgm:prSet>
      <dgm:spPr/>
    </dgm:pt>
    <dgm:pt modelId="{34455C0D-5110-43C9-A4D0-F35EE781289F}" type="pres">
      <dgm:prSet presAssocID="{8B0ED5B9-3958-42AB-8A94-61146F2FCCB0}" presName="fgShape" presStyleLbl="fgShp" presStyleIdx="0" presStyleCnt="1" custScaleX="791" custScaleY="22061" custLinFactNeighborX="-11094" custLinFactNeighborY="59207"/>
      <dgm:spPr/>
    </dgm:pt>
    <dgm:pt modelId="{039087EF-56D8-422C-9FBA-ED8704274F9B}" type="pres">
      <dgm:prSet presAssocID="{8B0ED5B9-3958-42AB-8A94-61146F2FCCB0}" presName="linComp" presStyleCnt="0"/>
      <dgm:spPr/>
    </dgm:pt>
    <dgm:pt modelId="{ECC24957-8CA3-432C-AD48-093FEDDA2B2F}" type="pres">
      <dgm:prSet presAssocID="{6052795B-56C0-4901-8BA0-648D7B3F01C6}" presName="compNode" presStyleCnt="0"/>
      <dgm:spPr/>
    </dgm:pt>
    <dgm:pt modelId="{ED3AFF6B-E4CE-4A96-A82B-38FC3B97488F}" type="pres">
      <dgm:prSet presAssocID="{6052795B-56C0-4901-8BA0-648D7B3F01C6}" presName="bkgdShape" presStyleLbl="node1" presStyleIdx="0" presStyleCnt="2" custScaleX="89296" custLinFactNeighborX="244" custLinFactNeighborY="-657"/>
      <dgm:spPr/>
    </dgm:pt>
    <dgm:pt modelId="{72A90D0F-AD64-4DE4-95DB-54FA53D6B6FF}" type="pres">
      <dgm:prSet presAssocID="{6052795B-56C0-4901-8BA0-648D7B3F01C6}" presName="nodeTx" presStyleLbl="node1" presStyleIdx="0" presStyleCnt="2">
        <dgm:presLayoutVars>
          <dgm:bulletEnabled val="1"/>
        </dgm:presLayoutVars>
      </dgm:prSet>
      <dgm:spPr/>
    </dgm:pt>
    <dgm:pt modelId="{105E5D4C-F297-4F10-801E-0C6C1C9B34B5}" type="pres">
      <dgm:prSet presAssocID="{6052795B-56C0-4901-8BA0-648D7B3F01C6}" presName="invisiNode" presStyleLbl="node1" presStyleIdx="0" presStyleCnt="2"/>
      <dgm:spPr/>
    </dgm:pt>
    <dgm:pt modelId="{19CBAD24-0157-478E-BB92-0B5A3E600FD6}" type="pres">
      <dgm:prSet presAssocID="{6052795B-56C0-4901-8BA0-648D7B3F01C6}" presName="imagNode" presStyleLbl="fgImgPlace1" presStyleIdx="0" presStyleCnt="2" custScaleX="24022" custScaleY="25707" custLinFactNeighborX="-47965" custLinFactNeighborY="-442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18B0AAA5-8F0A-433E-BB18-F287E03D8B94}" type="pres">
      <dgm:prSet presAssocID="{9293A56B-F121-4A4A-9189-5B189250B2F5}" presName="sibTrans" presStyleLbl="sibTrans2D1" presStyleIdx="0" presStyleCnt="0"/>
      <dgm:spPr/>
    </dgm:pt>
    <dgm:pt modelId="{87D069FF-44B6-4C1B-896F-0F3292F7270B}" type="pres">
      <dgm:prSet presAssocID="{11C55FDA-A699-439A-A6E0-57EFF524A664}" presName="compNode" presStyleCnt="0"/>
      <dgm:spPr/>
    </dgm:pt>
    <dgm:pt modelId="{D3D855EE-54E5-4887-A4E9-2ACEB0533A7B}" type="pres">
      <dgm:prSet presAssocID="{11C55FDA-A699-439A-A6E0-57EFF524A664}" presName="bkgdShape" presStyleLbl="node1" presStyleIdx="1" presStyleCnt="2" custScaleX="136211" custLinFactNeighborX="253" custLinFactNeighborY="0"/>
      <dgm:spPr/>
    </dgm:pt>
    <dgm:pt modelId="{C34A10B6-8838-4507-88A6-D26BCEC477D2}" type="pres">
      <dgm:prSet presAssocID="{11C55FDA-A699-439A-A6E0-57EFF524A664}" presName="nodeTx" presStyleLbl="node1" presStyleIdx="1" presStyleCnt="2">
        <dgm:presLayoutVars>
          <dgm:bulletEnabled val="1"/>
        </dgm:presLayoutVars>
      </dgm:prSet>
      <dgm:spPr/>
    </dgm:pt>
    <dgm:pt modelId="{EB18A185-056A-473F-8A12-5E698F682562}" type="pres">
      <dgm:prSet presAssocID="{11C55FDA-A699-439A-A6E0-57EFF524A664}" presName="invisiNode" presStyleLbl="node1" presStyleIdx="1" presStyleCnt="2"/>
      <dgm:spPr/>
    </dgm:pt>
    <dgm:pt modelId="{E1E91D51-4DB1-466D-9D26-C03AA80F5BA7}" type="pres">
      <dgm:prSet presAssocID="{11C55FDA-A699-439A-A6E0-57EFF524A664}" presName="imagNode" presStyleLbl="fgImgPlace1" presStyleIdx="1" presStyleCnt="2" custFlipHor="1" custScaleX="23932" custScaleY="22130" custLinFactNeighborX="-78764" custLinFactNeighborY="-4923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</dgm:ptLst>
  <dgm:cxnLst>
    <dgm:cxn modelId="{B08D4E0C-2ACD-454D-8A10-16B9F72FA288}" srcId="{8B0ED5B9-3958-42AB-8A94-61146F2FCCB0}" destId="{6052795B-56C0-4901-8BA0-648D7B3F01C6}" srcOrd="0" destOrd="0" parTransId="{5A7995B5-A7E3-4166-9134-128D561F1C44}" sibTransId="{9293A56B-F121-4A4A-9189-5B189250B2F5}"/>
    <dgm:cxn modelId="{E1F83D34-B5EB-40BC-982D-7C844C99A6B8}" type="presOf" srcId="{11C55FDA-A699-439A-A6E0-57EFF524A664}" destId="{D3D855EE-54E5-4887-A4E9-2ACEB0533A7B}" srcOrd="0" destOrd="0" presId="urn:microsoft.com/office/officeart/2005/8/layout/hList7"/>
    <dgm:cxn modelId="{F26A5537-AB03-4F03-858A-6F2F0CAE2851}" type="presOf" srcId="{8B0ED5B9-3958-42AB-8A94-61146F2FCCB0}" destId="{623AD14D-40A4-483F-B3E7-738F52B78864}" srcOrd="0" destOrd="0" presId="urn:microsoft.com/office/officeart/2005/8/layout/hList7"/>
    <dgm:cxn modelId="{900A993F-9880-48CA-9C99-B2B75585EF4D}" type="presOf" srcId="{6052795B-56C0-4901-8BA0-648D7B3F01C6}" destId="{ED3AFF6B-E4CE-4A96-A82B-38FC3B97488F}" srcOrd="0" destOrd="0" presId="urn:microsoft.com/office/officeart/2005/8/layout/hList7"/>
    <dgm:cxn modelId="{044F0D6D-C69B-4BF4-BC15-CF4C3A7752DA}" type="presOf" srcId="{9293A56B-F121-4A4A-9189-5B189250B2F5}" destId="{18B0AAA5-8F0A-433E-BB18-F287E03D8B94}" srcOrd="0" destOrd="0" presId="urn:microsoft.com/office/officeart/2005/8/layout/hList7"/>
    <dgm:cxn modelId="{2BCF2C56-EF21-41D2-A442-154EA2B48637}" srcId="{8B0ED5B9-3958-42AB-8A94-61146F2FCCB0}" destId="{11C55FDA-A699-439A-A6E0-57EFF524A664}" srcOrd="1" destOrd="0" parTransId="{816ECB2B-6B3F-48AD-9DDC-D44526615FF9}" sibTransId="{7066EAFA-0488-4A31-B705-26BFA36BAF70}"/>
    <dgm:cxn modelId="{EFEC2CD7-D022-4AD6-9575-7F485872C37F}" type="presOf" srcId="{11C55FDA-A699-439A-A6E0-57EFF524A664}" destId="{C34A10B6-8838-4507-88A6-D26BCEC477D2}" srcOrd="1" destOrd="0" presId="urn:microsoft.com/office/officeart/2005/8/layout/hList7"/>
    <dgm:cxn modelId="{ADDBC9E5-E8C8-4EF2-AFC7-E9D2A7FCA8D6}" type="presOf" srcId="{6052795B-56C0-4901-8BA0-648D7B3F01C6}" destId="{72A90D0F-AD64-4DE4-95DB-54FA53D6B6FF}" srcOrd="1" destOrd="0" presId="urn:microsoft.com/office/officeart/2005/8/layout/hList7"/>
    <dgm:cxn modelId="{3C699C3E-9526-4659-B23F-65A999FB6AC6}" type="presParOf" srcId="{623AD14D-40A4-483F-B3E7-738F52B78864}" destId="{34455C0D-5110-43C9-A4D0-F35EE781289F}" srcOrd="0" destOrd="0" presId="urn:microsoft.com/office/officeart/2005/8/layout/hList7"/>
    <dgm:cxn modelId="{60EAAB67-879D-40EF-94DC-967D21264640}" type="presParOf" srcId="{623AD14D-40A4-483F-B3E7-738F52B78864}" destId="{039087EF-56D8-422C-9FBA-ED8704274F9B}" srcOrd="1" destOrd="0" presId="urn:microsoft.com/office/officeart/2005/8/layout/hList7"/>
    <dgm:cxn modelId="{7259B716-A41E-46DC-A554-047A235C53BA}" type="presParOf" srcId="{039087EF-56D8-422C-9FBA-ED8704274F9B}" destId="{ECC24957-8CA3-432C-AD48-093FEDDA2B2F}" srcOrd="0" destOrd="0" presId="urn:microsoft.com/office/officeart/2005/8/layout/hList7"/>
    <dgm:cxn modelId="{DA4E7F64-627C-4D94-9C4D-502017CA5E62}" type="presParOf" srcId="{ECC24957-8CA3-432C-AD48-093FEDDA2B2F}" destId="{ED3AFF6B-E4CE-4A96-A82B-38FC3B97488F}" srcOrd="0" destOrd="0" presId="urn:microsoft.com/office/officeart/2005/8/layout/hList7"/>
    <dgm:cxn modelId="{43876FE6-6BA1-473F-80B5-F6D6BFD5502F}" type="presParOf" srcId="{ECC24957-8CA3-432C-AD48-093FEDDA2B2F}" destId="{72A90D0F-AD64-4DE4-95DB-54FA53D6B6FF}" srcOrd="1" destOrd="0" presId="urn:microsoft.com/office/officeart/2005/8/layout/hList7"/>
    <dgm:cxn modelId="{132A05E6-B60A-4C41-A1F0-DF5C1C1AC9CA}" type="presParOf" srcId="{ECC24957-8CA3-432C-AD48-093FEDDA2B2F}" destId="{105E5D4C-F297-4F10-801E-0C6C1C9B34B5}" srcOrd="2" destOrd="0" presId="urn:microsoft.com/office/officeart/2005/8/layout/hList7"/>
    <dgm:cxn modelId="{D67B19A3-97E2-4B26-B842-D961D69B7F93}" type="presParOf" srcId="{ECC24957-8CA3-432C-AD48-093FEDDA2B2F}" destId="{19CBAD24-0157-478E-BB92-0B5A3E600FD6}" srcOrd="3" destOrd="0" presId="urn:microsoft.com/office/officeart/2005/8/layout/hList7"/>
    <dgm:cxn modelId="{E634FEFD-BF1B-40D3-B948-88C3D64AC325}" type="presParOf" srcId="{039087EF-56D8-422C-9FBA-ED8704274F9B}" destId="{18B0AAA5-8F0A-433E-BB18-F287E03D8B94}" srcOrd="1" destOrd="0" presId="urn:microsoft.com/office/officeart/2005/8/layout/hList7"/>
    <dgm:cxn modelId="{56F82A18-5B13-4342-B6A2-083492B4CE03}" type="presParOf" srcId="{039087EF-56D8-422C-9FBA-ED8704274F9B}" destId="{87D069FF-44B6-4C1B-896F-0F3292F7270B}" srcOrd="2" destOrd="0" presId="urn:microsoft.com/office/officeart/2005/8/layout/hList7"/>
    <dgm:cxn modelId="{355E5B7A-49DF-40F0-8831-AF1B70D7DD77}" type="presParOf" srcId="{87D069FF-44B6-4C1B-896F-0F3292F7270B}" destId="{D3D855EE-54E5-4887-A4E9-2ACEB0533A7B}" srcOrd="0" destOrd="0" presId="urn:microsoft.com/office/officeart/2005/8/layout/hList7"/>
    <dgm:cxn modelId="{D59BBBB7-3D67-49C8-BD20-A2D0D9BB1608}" type="presParOf" srcId="{87D069FF-44B6-4C1B-896F-0F3292F7270B}" destId="{C34A10B6-8838-4507-88A6-D26BCEC477D2}" srcOrd="1" destOrd="0" presId="urn:microsoft.com/office/officeart/2005/8/layout/hList7"/>
    <dgm:cxn modelId="{E52A6B36-3A89-4130-A483-054C3FBD931F}" type="presParOf" srcId="{87D069FF-44B6-4C1B-896F-0F3292F7270B}" destId="{EB18A185-056A-473F-8A12-5E698F682562}" srcOrd="2" destOrd="0" presId="urn:microsoft.com/office/officeart/2005/8/layout/hList7"/>
    <dgm:cxn modelId="{399F0A57-F74C-4DF4-B786-4C1D846817E8}" type="presParOf" srcId="{87D069FF-44B6-4C1B-896F-0F3292F7270B}" destId="{E1E91D51-4DB1-466D-9D26-C03AA80F5BA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35421-5B3B-4967-9D39-2B2A197B300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0_3" csCatId="mainScheme" phldr="1"/>
      <dgm:spPr/>
    </dgm:pt>
    <dgm:pt modelId="{1527229A-6656-4FE8-A3E9-94700BFF41CE}">
      <dgm:prSet phldrT="[Texto]" custT="1"/>
      <dgm:spPr/>
      <dgm:t>
        <a:bodyPr/>
        <a:lstStyle/>
        <a:p>
          <a:r>
            <a:rPr lang="es-CO" sz="1800" b="1" dirty="0"/>
            <a:t>Desarrollado por:</a:t>
          </a:r>
          <a:endParaRPr lang="es-CO" sz="1800" dirty="0"/>
        </a:p>
      </dgm:t>
    </dgm:pt>
    <dgm:pt modelId="{48B1D024-8BFB-4E6B-84AC-21BB743291CB}" type="parTrans" cxnId="{BE59064B-A60E-4837-A316-C7AD0D7B8FAC}">
      <dgm:prSet/>
      <dgm:spPr/>
      <dgm:t>
        <a:bodyPr/>
        <a:lstStyle/>
        <a:p>
          <a:endParaRPr lang="es-CO"/>
        </a:p>
      </dgm:t>
    </dgm:pt>
    <dgm:pt modelId="{EE7EE2AF-E2AD-44F8-8C50-187C1B349D75}" type="sibTrans" cxnId="{BE59064B-A60E-4837-A316-C7AD0D7B8FAC}">
      <dgm:prSet/>
      <dgm:spPr/>
      <dgm:t>
        <a:bodyPr/>
        <a:lstStyle/>
        <a:p>
          <a:endParaRPr lang="es-CO"/>
        </a:p>
      </dgm:t>
    </dgm:pt>
    <dgm:pt modelId="{1C7667B8-91E1-4254-A8CF-ED798D5C6145}">
      <dgm:prSet custT="1"/>
      <dgm:spPr/>
      <dgm:t>
        <a:bodyPr/>
        <a:lstStyle/>
        <a:p>
          <a:r>
            <a:rPr lang="es-CO" sz="1600" i="1" dirty="0"/>
            <a:t>Guillermo Calderón Vanegas</a:t>
          </a:r>
        </a:p>
      </dgm:t>
    </dgm:pt>
    <dgm:pt modelId="{D6A971F9-6ECA-4E22-BC32-57E738FD46B3}" type="parTrans" cxnId="{D363ED8D-59C6-45A0-A922-2EB21BA7E093}">
      <dgm:prSet/>
      <dgm:spPr/>
      <dgm:t>
        <a:bodyPr/>
        <a:lstStyle/>
        <a:p>
          <a:endParaRPr lang="es-CO"/>
        </a:p>
      </dgm:t>
    </dgm:pt>
    <dgm:pt modelId="{337CCF34-06F3-4E28-AD93-8D6107570167}" type="sibTrans" cxnId="{D363ED8D-59C6-45A0-A922-2EB21BA7E093}">
      <dgm:prSet/>
      <dgm:spPr/>
      <dgm:t>
        <a:bodyPr/>
        <a:lstStyle/>
        <a:p>
          <a:endParaRPr lang="es-CO"/>
        </a:p>
      </dgm:t>
    </dgm:pt>
    <dgm:pt modelId="{67A742DB-7490-4B00-8383-C45A0ED6B43D}" type="pres">
      <dgm:prSet presAssocID="{F7335421-5B3B-4967-9D39-2B2A197B30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CC439E-79D4-48BC-9FFD-2F7B634C4234}" type="pres">
      <dgm:prSet presAssocID="{1527229A-6656-4FE8-A3E9-94700BFF41CE}" presName="hierRoot1" presStyleCnt="0"/>
      <dgm:spPr/>
    </dgm:pt>
    <dgm:pt modelId="{C7DDA809-A595-4F3D-87F9-96A0EE137584}" type="pres">
      <dgm:prSet presAssocID="{1527229A-6656-4FE8-A3E9-94700BFF41CE}" presName="composite" presStyleCnt="0"/>
      <dgm:spPr/>
    </dgm:pt>
    <dgm:pt modelId="{6F69E9FA-5598-4EC7-92D2-D9FEBCB5AAA9}" type="pres">
      <dgm:prSet presAssocID="{1527229A-6656-4FE8-A3E9-94700BFF41CE}" presName="image" presStyleLbl="node0" presStyleIdx="0" presStyleCnt="2" custScaleX="152339" custScaleY="141608" custLinFactNeighborX="49343" custLinFactNeighborY="-179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27C24EF9-33F3-459B-AB37-2C91EB66D6DD}" type="pres">
      <dgm:prSet presAssocID="{1527229A-6656-4FE8-A3E9-94700BFF41CE}" presName="text" presStyleLbl="revTx" presStyleIdx="0" presStyleCnt="2" custScaleX="81220" custScaleY="47311" custLinFactY="-3274" custLinFactNeighborX="-40256" custLinFactNeighborY="-100000">
        <dgm:presLayoutVars>
          <dgm:chPref val="3"/>
        </dgm:presLayoutVars>
      </dgm:prSet>
      <dgm:spPr/>
    </dgm:pt>
    <dgm:pt modelId="{F70DCFBE-2AE5-4A83-9627-95FFCB715708}" type="pres">
      <dgm:prSet presAssocID="{1527229A-6656-4FE8-A3E9-94700BFF41CE}" presName="hierChild2" presStyleCnt="0"/>
      <dgm:spPr/>
    </dgm:pt>
    <dgm:pt modelId="{D57068D7-B592-4E33-B492-572D519F72FA}" type="pres">
      <dgm:prSet presAssocID="{1C7667B8-91E1-4254-A8CF-ED798D5C6145}" presName="hierRoot1" presStyleCnt="0"/>
      <dgm:spPr/>
    </dgm:pt>
    <dgm:pt modelId="{9CF91A1C-4181-468C-946B-0D5C4AD3893F}" type="pres">
      <dgm:prSet presAssocID="{1C7667B8-91E1-4254-A8CF-ED798D5C6145}" presName="composite" presStyleCnt="0"/>
      <dgm:spPr/>
    </dgm:pt>
    <dgm:pt modelId="{30A6FF03-4EFD-4FD5-9A2E-C15FFD76FDD4}" type="pres">
      <dgm:prSet presAssocID="{1C7667B8-91E1-4254-A8CF-ED798D5C6145}" presName="image" presStyleLbl="node0" presStyleIdx="1" presStyleCnt="2" custLinFactNeighborX="-25781" custLinFactNeighborY="973"/>
      <dgm:spPr>
        <a:blipFill>
          <a:blip xmlns:r="http://schemas.openxmlformats.org/officeDocument/2006/relationships" r:embed="rId2"/>
          <a:srcRect/>
          <a:stretch>
            <a:fillRect t="-58000" b="-58000"/>
          </a:stretch>
        </a:blipFill>
      </dgm:spPr>
    </dgm:pt>
    <dgm:pt modelId="{97654449-3BEB-4758-BAEC-A903A15FF075}" type="pres">
      <dgm:prSet presAssocID="{1C7667B8-91E1-4254-A8CF-ED798D5C6145}" presName="text" presStyleLbl="revTx" presStyleIdx="1" presStyleCnt="2" custScaleX="130970">
        <dgm:presLayoutVars>
          <dgm:chPref val="3"/>
        </dgm:presLayoutVars>
      </dgm:prSet>
      <dgm:spPr/>
    </dgm:pt>
    <dgm:pt modelId="{D914AE48-4A47-4652-A77B-B709360D699E}" type="pres">
      <dgm:prSet presAssocID="{1C7667B8-91E1-4254-A8CF-ED798D5C6145}" presName="hierChild2" presStyleCnt="0"/>
      <dgm:spPr/>
    </dgm:pt>
  </dgm:ptLst>
  <dgm:cxnLst>
    <dgm:cxn modelId="{689B945F-BA52-4867-9FE0-A46FD654A570}" type="presOf" srcId="{1527229A-6656-4FE8-A3E9-94700BFF41CE}" destId="{27C24EF9-33F3-459B-AB37-2C91EB66D6DD}" srcOrd="0" destOrd="0" presId="urn:microsoft.com/office/officeart/2009/layout/CirclePictureHierarchy"/>
    <dgm:cxn modelId="{BE59064B-A60E-4837-A316-C7AD0D7B8FAC}" srcId="{F7335421-5B3B-4967-9D39-2B2A197B300C}" destId="{1527229A-6656-4FE8-A3E9-94700BFF41CE}" srcOrd="0" destOrd="0" parTransId="{48B1D024-8BFB-4E6B-84AC-21BB743291CB}" sibTransId="{EE7EE2AF-E2AD-44F8-8C50-187C1B349D75}"/>
    <dgm:cxn modelId="{D363ED8D-59C6-45A0-A922-2EB21BA7E093}" srcId="{F7335421-5B3B-4967-9D39-2B2A197B300C}" destId="{1C7667B8-91E1-4254-A8CF-ED798D5C6145}" srcOrd="1" destOrd="0" parTransId="{D6A971F9-6ECA-4E22-BC32-57E738FD46B3}" sibTransId="{337CCF34-06F3-4E28-AD93-8D6107570167}"/>
    <dgm:cxn modelId="{DDB521C5-8303-434A-8570-9634BCF7277D}" type="presOf" srcId="{F7335421-5B3B-4967-9D39-2B2A197B300C}" destId="{67A742DB-7490-4B00-8383-C45A0ED6B43D}" srcOrd="0" destOrd="0" presId="urn:microsoft.com/office/officeart/2009/layout/CirclePictureHierarchy"/>
    <dgm:cxn modelId="{A2BB4ACF-8DBF-42E8-B1C7-6954FF6A7384}" type="presOf" srcId="{1C7667B8-91E1-4254-A8CF-ED798D5C6145}" destId="{97654449-3BEB-4758-BAEC-A903A15FF075}" srcOrd="0" destOrd="0" presId="urn:microsoft.com/office/officeart/2009/layout/CirclePictureHierarchy"/>
    <dgm:cxn modelId="{41305C69-6FD0-487C-96FF-B5C91E2AF033}" type="presParOf" srcId="{67A742DB-7490-4B00-8383-C45A0ED6B43D}" destId="{C2CC439E-79D4-48BC-9FFD-2F7B634C4234}" srcOrd="0" destOrd="0" presId="urn:microsoft.com/office/officeart/2009/layout/CirclePictureHierarchy"/>
    <dgm:cxn modelId="{5D49383A-C0E0-41DA-8598-7464E5F30C10}" type="presParOf" srcId="{C2CC439E-79D4-48BC-9FFD-2F7B634C4234}" destId="{C7DDA809-A595-4F3D-87F9-96A0EE137584}" srcOrd="0" destOrd="0" presId="urn:microsoft.com/office/officeart/2009/layout/CirclePictureHierarchy"/>
    <dgm:cxn modelId="{16C12431-9455-4CA1-A51D-28B871BCA536}" type="presParOf" srcId="{C7DDA809-A595-4F3D-87F9-96A0EE137584}" destId="{6F69E9FA-5598-4EC7-92D2-D9FEBCB5AAA9}" srcOrd="0" destOrd="0" presId="urn:microsoft.com/office/officeart/2009/layout/CirclePictureHierarchy"/>
    <dgm:cxn modelId="{F1536B3F-118E-4B2D-83AF-298D7EBA55AD}" type="presParOf" srcId="{C7DDA809-A595-4F3D-87F9-96A0EE137584}" destId="{27C24EF9-33F3-459B-AB37-2C91EB66D6DD}" srcOrd="1" destOrd="0" presId="urn:microsoft.com/office/officeart/2009/layout/CirclePictureHierarchy"/>
    <dgm:cxn modelId="{9FF83C5C-A2F6-41A1-BBE7-B83088CC1884}" type="presParOf" srcId="{C2CC439E-79D4-48BC-9FFD-2F7B634C4234}" destId="{F70DCFBE-2AE5-4A83-9627-95FFCB715708}" srcOrd="1" destOrd="0" presId="urn:microsoft.com/office/officeart/2009/layout/CirclePictureHierarchy"/>
    <dgm:cxn modelId="{3D1441D2-0A96-47AA-827B-19481243CAAB}" type="presParOf" srcId="{67A742DB-7490-4B00-8383-C45A0ED6B43D}" destId="{D57068D7-B592-4E33-B492-572D519F72FA}" srcOrd="1" destOrd="0" presId="urn:microsoft.com/office/officeart/2009/layout/CirclePictureHierarchy"/>
    <dgm:cxn modelId="{E3560494-A133-4756-99B6-1C76DA5213F6}" type="presParOf" srcId="{D57068D7-B592-4E33-B492-572D519F72FA}" destId="{9CF91A1C-4181-468C-946B-0D5C4AD3893F}" srcOrd="0" destOrd="0" presId="urn:microsoft.com/office/officeart/2009/layout/CirclePictureHierarchy"/>
    <dgm:cxn modelId="{CF56C951-FF40-432D-A39E-F80016BC81A4}" type="presParOf" srcId="{9CF91A1C-4181-468C-946B-0D5C4AD3893F}" destId="{30A6FF03-4EFD-4FD5-9A2E-C15FFD76FDD4}" srcOrd="0" destOrd="0" presId="urn:microsoft.com/office/officeart/2009/layout/CirclePictureHierarchy"/>
    <dgm:cxn modelId="{4462EBA9-EE35-4DF6-B8A5-D9A8728BD80C}" type="presParOf" srcId="{9CF91A1C-4181-468C-946B-0D5C4AD3893F}" destId="{97654449-3BEB-4758-BAEC-A903A15FF075}" srcOrd="1" destOrd="0" presId="urn:microsoft.com/office/officeart/2009/layout/CirclePictureHierarchy"/>
    <dgm:cxn modelId="{B2E6F934-9AB2-4602-9051-58E414CF624E}" type="presParOf" srcId="{D57068D7-B592-4E33-B492-572D519F72FA}" destId="{D914AE48-4A47-4652-A77B-B709360D699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AFF6B-E4CE-4A96-A82B-38FC3B97488F}">
      <dsp:nvSpPr>
        <dsp:cNvPr id="0" name=""/>
        <dsp:cNvSpPr/>
      </dsp:nvSpPr>
      <dsp:spPr>
        <a:xfrm>
          <a:off x="13758" y="0"/>
          <a:ext cx="4447847" cy="487378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1200" b="1" kern="1200" dirty="0"/>
            <a:t>
</a:t>
          </a:r>
        </a:p>
      </dsp:txBody>
      <dsp:txXfrm>
        <a:off x="13758" y="1949514"/>
        <a:ext cx="4447847" cy="1949514"/>
      </dsp:txXfrm>
    </dsp:sp>
    <dsp:sp modelId="{19CBAD24-0157-478E-BB92-0B5A3E600FD6}">
      <dsp:nvSpPr>
        <dsp:cNvPr id="0" name=""/>
        <dsp:cNvSpPr/>
      </dsp:nvSpPr>
      <dsp:spPr>
        <a:xfrm>
          <a:off x="1252135" y="177691"/>
          <a:ext cx="389870" cy="41721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855EE-54E5-4887-A4E9-2ACEB0533A7B}">
      <dsp:nvSpPr>
        <dsp:cNvPr id="0" name=""/>
        <dsp:cNvSpPr/>
      </dsp:nvSpPr>
      <dsp:spPr>
        <a:xfrm>
          <a:off x="4600486" y="0"/>
          <a:ext cx="6784690" cy="487378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165011"/>
            <a:satOff val="-923"/>
            <a:lumOff val="2366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6500" kern="1200" dirty="0"/>
        </a:p>
      </dsp:txBody>
      <dsp:txXfrm>
        <a:off x="4600486" y="1949514"/>
        <a:ext cx="6784690" cy="1949514"/>
      </dsp:txXfrm>
    </dsp:sp>
    <dsp:sp modelId="{E1E91D51-4DB1-466D-9D26-C03AA80F5BA7}">
      <dsp:nvSpPr>
        <dsp:cNvPr id="0" name=""/>
        <dsp:cNvSpPr/>
      </dsp:nvSpPr>
      <dsp:spPr>
        <a:xfrm flipH="1">
          <a:off x="6518705" y="125277"/>
          <a:ext cx="388409" cy="3591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55C0D-5110-43C9-A4D0-F35EE781289F}">
      <dsp:nvSpPr>
        <dsp:cNvPr id="0" name=""/>
        <dsp:cNvSpPr/>
      </dsp:nvSpPr>
      <dsp:spPr>
        <a:xfrm>
          <a:off x="4489136" y="4616765"/>
          <a:ext cx="82852" cy="161280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9E9FA-5598-4EC7-92D2-D9FEBCB5AAA9}">
      <dsp:nvSpPr>
        <dsp:cNvPr id="0" name=""/>
        <dsp:cNvSpPr/>
      </dsp:nvSpPr>
      <dsp:spPr>
        <a:xfrm>
          <a:off x="935269" y="730640"/>
          <a:ext cx="2873624" cy="26712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24EF9-33F3-459B-AB37-2C91EB66D6DD}">
      <dsp:nvSpPr>
        <dsp:cNvPr id="0" name=""/>
        <dsp:cNvSpPr/>
      </dsp:nvSpPr>
      <dsp:spPr>
        <a:xfrm>
          <a:off x="1511120" y="5750"/>
          <a:ext cx="2298122" cy="892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kern="1200" dirty="0"/>
            <a:t>Desarrollado por:</a:t>
          </a:r>
          <a:endParaRPr lang="es-CO" sz="1800" kern="1200" dirty="0"/>
        </a:p>
      </dsp:txBody>
      <dsp:txXfrm>
        <a:off x="1511120" y="5750"/>
        <a:ext cx="2298122" cy="892444"/>
      </dsp:txXfrm>
    </dsp:sp>
    <dsp:sp modelId="{30A6FF03-4EFD-4FD5-9A2E-C15FFD76FDD4}">
      <dsp:nvSpPr>
        <dsp:cNvPr id="0" name=""/>
        <dsp:cNvSpPr/>
      </dsp:nvSpPr>
      <dsp:spPr>
        <a:xfrm>
          <a:off x="4933555" y="1092251"/>
          <a:ext cx="1886335" cy="188633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58000" b="-5800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54449-3BEB-4758-BAEC-A903A15FF075}">
      <dsp:nvSpPr>
        <dsp:cNvPr id="0" name=""/>
        <dsp:cNvSpPr/>
      </dsp:nvSpPr>
      <dsp:spPr>
        <a:xfrm>
          <a:off x="6868057" y="1069181"/>
          <a:ext cx="3705799" cy="188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i="1" kern="1200" dirty="0"/>
            <a:t>Guillermo Calderón Vanegas</a:t>
          </a:r>
        </a:p>
      </dsp:txBody>
      <dsp:txXfrm>
        <a:off x="6868057" y="1069181"/>
        <a:ext cx="3705799" cy="1886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hyperlink" Target="https://www.kaggle.com/datasets/saurabhshahane/seoul-bike-sharing-demand-prediction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62E52-B1E5-80B0-AFE2-6AD3388F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563" y="1718243"/>
            <a:ext cx="7691717" cy="1600200"/>
          </a:xfrm>
        </p:spPr>
        <p:txBody>
          <a:bodyPr/>
          <a:lstStyle/>
          <a:p>
            <a:pPr algn="ctr"/>
            <a:r>
              <a:rPr lang="en-US" sz="4400" b="1" dirty="0"/>
              <a:t>MODELO PREDICTIVO</a:t>
            </a:r>
            <a:br>
              <a:rPr lang="en-US" sz="5400" b="1" dirty="0"/>
            </a:br>
            <a:r>
              <a:rPr lang="es-ES" sz="2400" b="1" dirty="0"/>
              <a:t>Predicción de demanda de bicicletas compartidas en Seúl</a:t>
            </a:r>
            <a:endParaRPr lang="es-CO" sz="28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42A171-9AF7-2137-3348-970C9D633A5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810563" y="1376069"/>
            <a:ext cx="7279649" cy="342174"/>
          </a:xfrm>
        </p:spPr>
        <p:txBody>
          <a:bodyPr/>
          <a:lstStyle/>
          <a:p>
            <a:r>
              <a:rPr lang="es-CO" b="1" i="1" dirty="0"/>
              <a:t>PROGRAMACION ANALITICA DE DATOS - UM</a:t>
            </a:r>
          </a:p>
        </p:txBody>
      </p:sp>
      <p:pic>
        <p:nvPicPr>
          <p:cNvPr id="1030" name="Picture 6" descr="Impacto de los cambios tecnológicos en la empresa">
            <a:extLst>
              <a:ext uri="{FF2B5EF4-FFF2-40B4-BE49-F238E27FC236}">
                <a16:creationId xmlns:a16="http://schemas.microsoft.com/office/drawing/2014/main" id="{22654276-FDC5-1C6F-867D-33D0AA3F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07" y="3611277"/>
            <a:ext cx="7439141" cy="3085358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78BB902-09BF-D3D8-DE04-88E8266EB6C1}"/>
              </a:ext>
            </a:extLst>
          </p:cNvPr>
          <p:cNvSpPr txBox="1">
            <a:spLocks/>
          </p:cNvSpPr>
          <p:nvPr/>
        </p:nvSpPr>
        <p:spPr>
          <a:xfrm>
            <a:off x="188260" y="364572"/>
            <a:ext cx="2268069" cy="6394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b="1" dirty="0"/>
              <a:t>CORTE </a:t>
            </a:r>
            <a:r>
              <a:rPr lang="en-US" sz="3400" b="1" dirty="0" err="1"/>
              <a:t>lll</a:t>
            </a:r>
            <a:endParaRPr lang="es-CO" sz="3400" b="1" dirty="0"/>
          </a:p>
        </p:txBody>
      </p:sp>
    </p:spTree>
    <p:extLst>
      <p:ext uri="{BB962C8B-B14F-4D97-AF65-F5344CB8AC3E}">
        <p14:creationId xmlns:p14="http://schemas.microsoft.com/office/powerpoint/2010/main" val="3450227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62E52-B1E5-80B0-AFE2-6AD3388F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1565844"/>
            <a:ext cx="9637058" cy="1627092"/>
          </a:xfrm>
        </p:spPr>
        <p:txBody>
          <a:bodyPr/>
          <a:lstStyle/>
          <a:p>
            <a:pPr algn="ctr"/>
            <a:r>
              <a:rPr lang="es-CO" sz="6000" b="1" dirty="0" err="1"/>
              <a:t>Thanks</a:t>
            </a:r>
            <a:endParaRPr lang="es-CO" sz="60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42A171-9AF7-2137-3348-970C9D633A5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841504" y="1287180"/>
            <a:ext cx="7279649" cy="342174"/>
          </a:xfrm>
        </p:spPr>
        <p:txBody>
          <a:bodyPr/>
          <a:lstStyle/>
          <a:p>
            <a:r>
              <a:rPr lang="es-CO" b="1" i="1" dirty="0"/>
              <a:t>PROGRAMACION ANALITICA DE DATOS - UM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8E5A590-C8FB-7A9B-4B95-46D74FA5C3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119914"/>
              </p:ext>
            </p:extLst>
          </p:nvPr>
        </p:nvGraphicFramePr>
        <p:xfrm>
          <a:off x="663388" y="2740959"/>
          <a:ext cx="10578353" cy="480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99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9D382D00-2D2E-33DF-9812-94271E185833}"/>
              </a:ext>
            </a:extLst>
          </p:cNvPr>
          <p:cNvSpPr txBox="1">
            <a:spLocks/>
          </p:cNvSpPr>
          <p:nvPr/>
        </p:nvSpPr>
        <p:spPr>
          <a:xfrm>
            <a:off x="2682738" y="238480"/>
            <a:ext cx="1996841" cy="273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CO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EB944A47-FC01-59A9-ECFA-F6D44E49D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4498" y="674153"/>
            <a:ext cx="6060141" cy="342384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Red Hat Display"/>
              </a:rPr>
              <a:t>contexto</a:t>
            </a:r>
            <a:endParaRPr lang="en-US" sz="1400" b="1" dirty="0">
              <a:solidFill>
                <a:srgbClr val="FFFFFF"/>
              </a:solidFill>
              <a:latin typeface="Red Hat Display"/>
            </a:endParaRPr>
          </a:p>
          <a:p>
            <a:pPr algn="ctr"/>
            <a:endParaRPr lang="es-ES" sz="1100" b="1" dirty="0">
              <a:solidFill>
                <a:srgbClr val="FFFFFF"/>
              </a:solidFill>
              <a:latin typeface="Red Hat Display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78BB689-979F-D49D-F7D7-3AD380E8C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694427"/>
              </p:ext>
            </p:extLst>
          </p:nvPr>
        </p:nvGraphicFramePr>
        <p:xfrm>
          <a:off x="564776" y="1356581"/>
          <a:ext cx="11385177" cy="4873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errar llave 13">
            <a:extLst>
              <a:ext uri="{FF2B5EF4-FFF2-40B4-BE49-F238E27FC236}">
                <a16:creationId xmlns:a16="http://schemas.microsoft.com/office/drawing/2014/main" id="{3B781F95-EEC6-28C9-B6B9-45F4C910F1FE}"/>
              </a:ext>
            </a:extLst>
          </p:cNvPr>
          <p:cNvSpPr/>
          <p:nvPr/>
        </p:nvSpPr>
        <p:spPr>
          <a:xfrm rot="5400000">
            <a:off x="5678735" y="-1995527"/>
            <a:ext cx="437870" cy="6266344"/>
          </a:xfrm>
          <a:prstGeom prst="rightBrace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C123AB-B906-ABC7-9D38-BFA51CBD09F8}"/>
              </a:ext>
            </a:extLst>
          </p:cNvPr>
          <p:cNvSpPr txBox="1"/>
          <p:nvPr/>
        </p:nvSpPr>
        <p:spPr>
          <a:xfrm>
            <a:off x="7545136" y="1452021"/>
            <a:ext cx="25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2"/>
                </a:solidFill>
              </a:rPr>
              <a:t>Detalles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 err="1">
                <a:solidFill>
                  <a:schemeClr val="bg2"/>
                </a:solidFill>
              </a:rPr>
              <a:t>columnas</a:t>
            </a:r>
            <a:r>
              <a:rPr lang="en-US" sz="1400" b="1" dirty="0">
                <a:solidFill>
                  <a:schemeClr val="bg2"/>
                </a:solidFill>
              </a:rPr>
              <a:t> BBDD.</a:t>
            </a:r>
            <a:endParaRPr lang="es-CO" b="1" dirty="0">
              <a:solidFill>
                <a:schemeClr val="bg2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C4EDE-397D-FF10-BF45-313A16260D1C}"/>
              </a:ext>
            </a:extLst>
          </p:cNvPr>
          <p:cNvSpPr txBox="1"/>
          <p:nvPr/>
        </p:nvSpPr>
        <p:spPr>
          <a:xfrm flipH="1">
            <a:off x="721659" y="2117853"/>
            <a:ext cx="4253753" cy="3899164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171450" lvl="0" indent="-171450" algn="just">
              <a:buFontTx/>
              <a:buChar char="-"/>
            </a:pPr>
            <a:r>
              <a:rPr lang="es-ES" sz="1050" b="1" dirty="0"/>
              <a:t>Objetivo: Predecir la demanda de bicicletas durante un determinado periodo. 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BBDD: Contamos con una </a:t>
            </a:r>
            <a:r>
              <a:rPr lang="es-CO" sz="1050" b="1" dirty="0" err="1"/>
              <a:t>Bdd</a:t>
            </a:r>
            <a:r>
              <a:rPr lang="es-CO" sz="1050" b="1" dirty="0"/>
              <a:t> elegida en la web  </a:t>
            </a:r>
            <a:r>
              <a:rPr lang="en-US" sz="1050" b="1" dirty="0"/>
              <a:t>Kaggle(</a:t>
            </a:r>
            <a:r>
              <a:rPr lang="en-US" sz="1050" b="1" dirty="0">
                <a:hlinkClick r:id="rId7"/>
              </a:rPr>
              <a:t>https://www.kaggle.com/datasets/saurabhshahane/seoul-bike-sharing-demand-prediction</a:t>
            </a:r>
            <a:r>
              <a:rPr lang="en-US" sz="1050" b="1" dirty="0"/>
              <a:t>)</a:t>
            </a:r>
          </a:p>
          <a:p>
            <a:pPr lvl="0" algn="just"/>
            <a:r>
              <a:rPr lang="en-US" sz="1050" b="1" dirty="0"/>
              <a:t>    </a:t>
            </a:r>
            <a:r>
              <a:rPr lang="en-US" sz="1050" b="1" dirty="0" err="1"/>
              <a:t>Nombre</a:t>
            </a:r>
            <a:r>
              <a:rPr lang="en-US" sz="1050" b="1" dirty="0"/>
              <a:t> es: “Seoul Bike Sharing Demand Prediction” 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Descripción de la </a:t>
            </a:r>
            <a:r>
              <a:rPr lang="es-CO" sz="1050" b="1" dirty="0" err="1"/>
              <a:t>bbbd</a:t>
            </a:r>
            <a:r>
              <a:rPr lang="es-ES" sz="1050" b="1" dirty="0"/>
              <a:t>: Los datos incluyen información meteorológica (temperatura, humedad, velocidad del viento, visibilidad, punto de rocío, radiación solar, nevadas, precipitaciones, estaciones), el número de bicicletas alquiladas por hora e información sobre fechas.</a:t>
            </a:r>
            <a:endParaRPr lang="es-CO" sz="1050" b="1" dirty="0"/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Contenido: 8760 Registros desde la hora cero del primero de Dic del 2017 hasta el 30 de nov del 2017 / 14 Columnas.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Tipos de datos: </a:t>
            </a:r>
            <a:r>
              <a:rPr lang="es-CO" sz="1050" b="1" dirty="0" err="1"/>
              <a:t>Objet</a:t>
            </a:r>
            <a:r>
              <a:rPr lang="es-CO" sz="1050" b="1" dirty="0"/>
              <a:t>, </a:t>
            </a:r>
            <a:r>
              <a:rPr lang="es-CO" sz="1050" b="1" dirty="0" err="1"/>
              <a:t>Int</a:t>
            </a:r>
            <a:r>
              <a:rPr lang="es-CO" sz="1050" b="1" dirty="0"/>
              <a:t> y </a:t>
            </a:r>
            <a:r>
              <a:rPr lang="es-CO" sz="1050" b="1" dirty="0" err="1"/>
              <a:t>Float</a:t>
            </a:r>
            <a:r>
              <a:rPr lang="es-CO" sz="1050" b="1" dirty="0"/>
              <a:t>.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No tenemos datos nulos 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dirty="0"/>
              <a:t>Sin registros duplicados (PK Natural Fecha + Hora)</a:t>
            </a:r>
          </a:p>
          <a:p>
            <a:pPr marL="171450" lvl="0" indent="-171450" algn="just">
              <a:buFontTx/>
              <a:buChar char="-"/>
            </a:pPr>
            <a:endParaRPr lang="es-CO" sz="1050" b="1" dirty="0"/>
          </a:p>
          <a:p>
            <a:pPr marL="171450" lvl="0" indent="-171450" algn="just">
              <a:buFontTx/>
              <a:buChar char="-"/>
            </a:pPr>
            <a:r>
              <a:rPr lang="es-CO" sz="1050" b="1" kern="1200" dirty="0">
                <a:solidFill>
                  <a:schemeClr val="tx1"/>
                </a:solidFill>
              </a:rPr>
              <a:t>Hemos </a:t>
            </a:r>
            <a:r>
              <a:rPr lang="es-CO" sz="1050" b="1" kern="1200" dirty="0" err="1">
                <a:solidFill>
                  <a:schemeClr val="tx1"/>
                </a:solidFill>
              </a:rPr>
              <a:t>ambiado</a:t>
            </a:r>
            <a:r>
              <a:rPr lang="es-CO" sz="1050" b="1" kern="1200" dirty="0">
                <a:solidFill>
                  <a:schemeClr val="tx1"/>
                </a:solidFill>
              </a:rPr>
              <a:t> el tipo de dato de fecha a </a:t>
            </a:r>
            <a:r>
              <a:rPr lang="es-CO" sz="1050" b="1" kern="1200" dirty="0" err="1">
                <a:solidFill>
                  <a:schemeClr val="tx1"/>
                </a:solidFill>
              </a:rPr>
              <a:t>datetime</a:t>
            </a:r>
            <a:r>
              <a:rPr lang="es-CO" sz="1050" b="1" kern="1200" dirty="0">
                <a:solidFill>
                  <a:schemeClr val="tx1"/>
                </a:solidFill>
              </a:rPr>
              <a:t> (separando por día, mes y año) y </a:t>
            </a:r>
            <a:endParaRPr lang="es-CO" sz="1050" b="1" dirty="0"/>
          </a:p>
          <a:p>
            <a:pPr marL="171450" lvl="0" indent="-171450" algn="just">
              <a:buFontTx/>
              <a:buChar char="-"/>
            </a:pPr>
            <a:endParaRPr lang="es-CO" sz="1200" b="1" dirty="0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48FE895C-9503-A875-BEE0-DEA3F481C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13096"/>
              </p:ext>
            </p:extLst>
          </p:nvPr>
        </p:nvGraphicFramePr>
        <p:xfrm>
          <a:off x="5407911" y="2323389"/>
          <a:ext cx="3326043" cy="314671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466175">
                  <a:extLst>
                    <a:ext uri="{9D8B030D-6E8A-4147-A177-3AD203B41FA5}">
                      <a16:colId xmlns:a16="http://schemas.microsoft.com/office/drawing/2014/main" val="1953619540"/>
                    </a:ext>
                  </a:extLst>
                </a:gridCol>
                <a:gridCol w="1859868">
                  <a:extLst>
                    <a:ext uri="{9D8B030D-6E8A-4147-A177-3AD203B41FA5}">
                      <a16:colId xmlns:a16="http://schemas.microsoft.com/office/drawing/2014/main" val="413719678"/>
                    </a:ext>
                  </a:extLst>
                </a:gridCol>
              </a:tblGrid>
              <a:tr h="18913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 err="1">
                          <a:effectLst/>
                        </a:rPr>
                        <a:t>Columns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Columna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30790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Date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 Fecha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037325"/>
                  </a:ext>
                </a:extLst>
              </a:tr>
              <a:tr h="31757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Rented Bike Count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Número de bicicletas alquiladas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57490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Hour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 Horas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56485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Temperature(°C)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Temperatura (°C)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14171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Humidity(%)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 Humedad (%)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248006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Wind speed (m/s)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u="none" strike="noStrike">
                          <a:effectLst/>
                        </a:rPr>
                        <a:t> Velocidad del viento (m/s)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028548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Visibility (10m)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Visibilidad (10m)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310975"/>
                  </a:ext>
                </a:extLst>
              </a:tr>
              <a:tr h="31757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Dew point temperature(°C)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Temperatura de punto de rocío (°C)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677287"/>
                  </a:ext>
                </a:extLst>
              </a:tr>
              <a:tr h="31757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Solar Radiation (MJ/m2)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Radiación Solar (MJ/m2)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540133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Rainfall(mm)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Precipitaciones (mm)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177337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Snowfall (cm)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Nevadas (cm)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46291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Seasons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Estaciones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39198"/>
                  </a:ext>
                </a:extLst>
              </a:tr>
              <a:tr h="18157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Holiday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 Vacaciones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715524"/>
                  </a:ext>
                </a:extLst>
              </a:tr>
              <a:tr h="18913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>
                          <a:effectLst/>
                        </a:rPr>
                        <a:t>Functioning Day </a:t>
                      </a:r>
                      <a:endParaRPr lang="es-CO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900" u="none" strike="noStrike" dirty="0">
                          <a:effectLst/>
                        </a:rPr>
                        <a:t>Dia de servicio</a:t>
                      </a:r>
                      <a:endParaRPr lang="es-CO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021440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F79B185C-E69A-61E7-4F8D-38025C17ECFB}"/>
              </a:ext>
            </a:extLst>
          </p:cNvPr>
          <p:cNvSpPr txBox="1"/>
          <p:nvPr/>
        </p:nvSpPr>
        <p:spPr>
          <a:xfrm>
            <a:off x="2205093" y="1596726"/>
            <a:ext cx="25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2"/>
                </a:solidFill>
              </a:rPr>
              <a:t>Explicación</a:t>
            </a:r>
            <a:r>
              <a:rPr lang="en-US" sz="1400" b="1" dirty="0">
                <a:solidFill>
                  <a:schemeClr val="bg2"/>
                </a:solidFill>
              </a:rPr>
              <a:t>.</a:t>
            </a:r>
            <a:endParaRPr lang="es-CO" b="1" dirty="0">
              <a:solidFill>
                <a:schemeClr val="bg2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F147B5-167C-36DA-FCE5-645F190EB888}"/>
              </a:ext>
            </a:extLst>
          </p:cNvPr>
          <p:cNvSpPr txBox="1"/>
          <p:nvPr/>
        </p:nvSpPr>
        <p:spPr>
          <a:xfrm flipH="1">
            <a:off x="5298141" y="1915268"/>
            <a:ext cx="3435813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050" b="1" dirty="0">
                <a:solidFill>
                  <a:schemeClr val="bg1"/>
                </a:solidFill>
              </a:rPr>
              <a:t>Que columnas tenemos?:</a:t>
            </a:r>
            <a:endParaRPr lang="es-CO" sz="1050" b="1" kern="1200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9B7E2E6-1189-61B7-B1EB-0D75245A0754}"/>
              </a:ext>
            </a:extLst>
          </p:cNvPr>
          <p:cNvSpPr txBox="1"/>
          <p:nvPr/>
        </p:nvSpPr>
        <p:spPr>
          <a:xfrm flipH="1">
            <a:off x="8624047" y="1904503"/>
            <a:ext cx="3435813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050" b="1" dirty="0">
                <a:solidFill>
                  <a:schemeClr val="bg1"/>
                </a:solidFill>
              </a:rPr>
              <a:t>Datos ceros:</a:t>
            </a:r>
            <a:endParaRPr lang="es-CO" sz="1050" b="1" kern="1200" dirty="0">
              <a:solidFill>
                <a:schemeClr val="bg1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7696DBA9-5A23-EC1B-9D90-26C9F58B0F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828" y="2602077"/>
            <a:ext cx="2729396" cy="262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9D382D00-2D2E-33DF-9812-94271E185833}"/>
              </a:ext>
            </a:extLst>
          </p:cNvPr>
          <p:cNvSpPr txBox="1">
            <a:spLocks/>
          </p:cNvSpPr>
          <p:nvPr/>
        </p:nvSpPr>
        <p:spPr>
          <a:xfrm>
            <a:off x="2682738" y="238480"/>
            <a:ext cx="1996841" cy="273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CO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-537883" y="2201045"/>
            <a:ext cx="3532094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s-CO" sz="1200" b="1" kern="1200" dirty="0">
                <a:solidFill>
                  <a:schemeClr val="tx1">
                    <a:lumMod val="85000"/>
                  </a:schemeClr>
                </a:solidFill>
              </a:rPr>
              <a:t>ead(Original)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03106C-714A-E622-D1E8-5313F9A1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7" y="2750008"/>
            <a:ext cx="11384300" cy="13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9D382D00-2D2E-33DF-9812-94271E185833}"/>
              </a:ext>
            </a:extLst>
          </p:cNvPr>
          <p:cNvSpPr txBox="1">
            <a:spLocks/>
          </p:cNvSpPr>
          <p:nvPr/>
        </p:nvSpPr>
        <p:spPr>
          <a:xfrm>
            <a:off x="2682738" y="238480"/>
            <a:ext cx="1996841" cy="273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CO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0945AE-6337-3F4B-6DE0-8C98408B3C2F}"/>
              </a:ext>
            </a:extLst>
          </p:cNvPr>
          <p:cNvSpPr txBox="1"/>
          <p:nvPr/>
        </p:nvSpPr>
        <p:spPr>
          <a:xfrm flipH="1">
            <a:off x="1237130" y="672487"/>
            <a:ext cx="8938176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100" b="1" kern="1200" dirty="0">
                <a:solidFill>
                  <a:schemeClr val="tx1"/>
                </a:solidFill>
              </a:rPr>
              <a:t>Hemos decidido separar los datos numéricos a los categóricos para entender un comportamiento respecto a la fecha (Vacaciones, estaciones, meses, días…)   </a:t>
            </a:r>
            <a:r>
              <a:rPr lang="es-CO" sz="1100" b="1" kern="1200" dirty="0">
                <a:solidFill>
                  <a:schemeClr val="bg1"/>
                </a:solidFill>
              </a:rPr>
              <a:t> </a:t>
            </a:r>
            <a:endParaRPr lang="es-CO" sz="1050" b="1" kern="12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2272550" y="1385256"/>
            <a:ext cx="7023847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050" b="1" kern="1200" dirty="0">
                <a:solidFill>
                  <a:schemeClr val="tx1">
                    <a:lumMod val="85000"/>
                  </a:schemeClr>
                </a:solidFill>
              </a:rPr>
              <a:t>Grafico de círculos para validar totales de bicicletas alquiladas y su comportamiento frente a los datos categóricos: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780A376-82E2-401B-7CD7-C797D158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06" y="1869923"/>
            <a:ext cx="8458933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9D382D00-2D2E-33DF-9812-94271E185833}"/>
              </a:ext>
            </a:extLst>
          </p:cNvPr>
          <p:cNvSpPr txBox="1">
            <a:spLocks/>
          </p:cNvSpPr>
          <p:nvPr/>
        </p:nvSpPr>
        <p:spPr>
          <a:xfrm>
            <a:off x="2682738" y="238480"/>
            <a:ext cx="1996841" cy="273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CO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1676400" y="669085"/>
            <a:ext cx="8095128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050" b="1" kern="1200" dirty="0">
                <a:solidFill>
                  <a:schemeClr val="tx1">
                    <a:lumMod val="85000"/>
                  </a:schemeClr>
                </a:solidFill>
              </a:rPr>
              <a:t>Grafico de puntos para validar el comportamiento de las </a:t>
            </a:r>
            <a:r>
              <a:rPr lang="es-CO" sz="1050" b="1" kern="1200" dirty="0" err="1">
                <a:solidFill>
                  <a:schemeClr val="tx1">
                    <a:lumMod val="85000"/>
                  </a:schemeClr>
                </a:solidFill>
              </a:rPr>
              <a:t>Bike</a:t>
            </a:r>
            <a:r>
              <a:rPr lang="es-CO" sz="1050" b="1" kern="1200" dirty="0">
                <a:solidFill>
                  <a:schemeClr val="tx1">
                    <a:lumMod val="85000"/>
                  </a:schemeClr>
                </a:solidFill>
              </a:rPr>
              <a:t> alquiladas por hora respecto a las variables categóricas.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37BA50-21A5-7DB7-2744-B7D6120B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2" y="1203567"/>
            <a:ext cx="11610932" cy="55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F9FC7174-F8AB-8C24-4758-4294756976E8}"/>
              </a:ext>
            </a:extLst>
          </p:cNvPr>
          <p:cNvSpPr/>
          <p:nvPr/>
        </p:nvSpPr>
        <p:spPr>
          <a:xfrm>
            <a:off x="-1371599" y="-421340"/>
            <a:ext cx="13707033" cy="804134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9D382D00-2D2E-33DF-9812-94271E185833}"/>
              </a:ext>
            </a:extLst>
          </p:cNvPr>
          <p:cNvSpPr txBox="1">
            <a:spLocks/>
          </p:cNvSpPr>
          <p:nvPr/>
        </p:nvSpPr>
        <p:spPr>
          <a:xfrm>
            <a:off x="2682738" y="238480"/>
            <a:ext cx="1996841" cy="273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CO" sz="11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Outliers-Part 1:Causes, Philosophy and General Rules | Ou Zhang">
            <a:extLst>
              <a:ext uri="{FF2B5EF4-FFF2-40B4-BE49-F238E27FC236}">
                <a16:creationId xmlns:a16="http://schemas.microsoft.com/office/drawing/2014/main" id="{61FD6A17-949A-7BC3-68AF-30B78503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28" y="1636339"/>
            <a:ext cx="57340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4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761998" y="1661457"/>
            <a:ext cx="9654989" cy="1724491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600" b="1" dirty="0">
                <a:solidFill>
                  <a:schemeClr val="tx1">
                    <a:lumMod val="85000"/>
                  </a:schemeClr>
                </a:solidFill>
              </a:rPr>
              <a:t>Una vez determinadas las conclusiones habladas y para determinar la correlación realizaremos lo siguiente:</a:t>
            </a:r>
          </a:p>
          <a:p>
            <a:pPr lvl="0" algn="ctr"/>
            <a:endParaRPr lang="es-CO" sz="1050" b="1" dirty="0">
              <a:solidFill>
                <a:schemeClr val="tx1">
                  <a:lumMod val="85000"/>
                </a:schemeClr>
              </a:solidFill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s-CO" sz="1050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s-ES" sz="1050" b="1" dirty="0">
                <a:solidFill>
                  <a:schemeClr val="tx1">
                    <a:lumMod val="85000"/>
                  </a:schemeClr>
                </a:solidFill>
              </a:rPr>
              <a:t>Escalar las variables antes de aplicar un modelo de regresión es una buena práctica, ya que permite que las variables tengan la misma escala y magnitud. Esto ayuda a evitar que una variable domine sobre las demás y pueda sesgar los resultados del modelo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endParaRPr lang="es-ES" sz="1050" b="1" kern="1200" dirty="0">
              <a:solidFill>
                <a:schemeClr val="tx1">
                  <a:lumMod val="85000"/>
                </a:schemeClr>
              </a:solidFill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es-ES" sz="1050" b="1" dirty="0">
                <a:solidFill>
                  <a:schemeClr val="tx1">
                    <a:lumMod val="85000"/>
                  </a:schemeClr>
                </a:solidFill>
              </a:rPr>
              <a:t>Realizaremos </a:t>
            </a:r>
            <a:r>
              <a:rPr lang="es-ES" sz="1050" b="1" dirty="0" err="1">
                <a:solidFill>
                  <a:schemeClr val="tx1">
                    <a:lumMod val="85000"/>
                  </a:schemeClr>
                </a:solidFill>
              </a:rPr>
              <a:t>dummy</a:t>
            </a:r>
            <a:r>
              <a:rPr lang="es-ES" sz="1050" b="1" dirty="0">
                <a:solidFill>
                  <a:schemeClr val="tx1">
                    <a:lumMod val="85000"/>
                  </a:schemeClr>
                </a:solidFill>
              </a:rPr>
              <a:t> con los datos categóricos para generar binarios (no categorizamos en números ya que puede ocasionar afectación un numero superior a 1).</a:t>
            </a:r>
            <a:endParaRPr lang="es-CO" sz="1050" b="1" kern="12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57BEDF3-3B22-5E0B-08AD-E32C3A023D31}"/>
              </a:ext>
            </a:extLst>
          </p:cNvPr>
          <p:cNvSpPr txBox="1"/>
          <p:nvPr/>
        </p:nvSpPr>
        <p:spPr>
          <a:xfrm flipH="1">
            <a:off x="-448237" y="3653326"/>
            <a:ext cx="3532094" cy="377662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s-CO" sz="1200" b="1" kern="1200" dirty="0">
                <a:solidFill>
                  <a:schemeClr val="tx1">
                    <a:lumMod val="85000"/>
                  </a:schemeClr>
                </a:solidFill>
              </a:rPr>
              <a:t>ead(</a:t>
            </a:r>
            <a:r>
              <a:rPr lang="es-CO" sz="1200" b="1" kern="1200" dirty="0" err="1">
                <a:solidFill>
                  <a:schemeClr val="tx1">
                    <a:lumMod val="85000"/>
                  </a:schemeClr>
                </a:solidFill>
              </a:rPr>
              <a:t>Nueva_BBDD</a:t>
            </a:r>
            <a:r>
              <a:rPr lang="es-CO" sz="1200" b="1" kern="1200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4481D9-5660-6C3D-8BEC-2BF96D64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" y="4102624"/>
            <a:ext cx="11358282" cy="9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4347880" y="264458"/>
            <a:ext cx="2429438" cy="481108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600" b="1" dirty="0">
                <a:solidFill>
                  <a:schemeClr val="tx1">
                    <a:lumMod val="85000"/>
                  </a:schemeClr>
                </a:solidFill>
              </a:rPr>
              <a:t>Correlación: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377AEA-7884-FD2F-6482-92D0832B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2" y="1152997"/>
            <a:ext cx="5951736" cy="53344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91902E-3BE6-F04C-B990-4463CE01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993" y="865156"/>
            <a:ext cx="3472384" cy="57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2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A653F450-C1DC-9675-BFFC-798E824C56C3}"/>
              </a:ext>
            </a:extLst>
          </p:cNvPr>
          <p:cNvSpPr txBox="1"/>
          <p:nvPr/>
        </p:nvSpPr>
        <p:spPr>
          <a:xfrm flipH="1">
            <a:off x="-331696" y="211881"/>
            <a:ext cx="2429438" cy="481108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/>
            <a:r>
              <a:rPr lang="es-CO" sz="1600" b="1" dirty="0">
                <a:solidFill>
                  <a:schemeClr val="tx1">
                    <a:lumMod val="85000"/>
                  </a:schemeClr>
                </a:solidFill>
              </a:rPr>
              <a:t>Modelo: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C9111C-8A03-A097-AFE2-9F0FF50974AB}"/>
              </a:ext>
            </a:extLst>
          </p:cNvPr>
          <p:cNvSpPr txBox="1"/>
          <p:nvPr/>
        </p:nvSpPr>
        <p:spPr>
          <a:xfrm flipH="1">
            <a:off x="331691" y="1456762"/>
            <a:ext cx="5226427" cy="605119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Regresión polinomial:</a:t>
            </a:r>
          </a:p>
          <a:p>
            <a:pPr lvl="0"/>
            <a:endParaRPr lang="es-CO" sz="1200" b="1" dirty="0">
              <a:solidFill>
                <a:schemeClr val="tx1">
                  <a:lumMod val="85000"/>
                </a:schemeClr>
              </a:solidFill>
            </a:endParaRPr>
          </a:p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Variable múltiple (‘Z’: </a:t>
            </a:r>
            <a:r>
              <a:rPr lang="es-CO" sz="1200" b="1" dirty="0" err="1">
                <a:solidFill>
                  <a:schemeClr val="tx1">
                    <a:lumMod val="85000"/>
                  </a:schemeClr>
                </a:solidFill>
              </a:rPr>
              <a:t>temperature</a:t>
            </a:r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(°C)  + </a:t>
            </a:r>
            <a:r>
              <a:rPr lang="es-CO" sz="1200" b="1" dirty="0" err="1">
                <a:solidFill>
                  <a:schemeClr val="tx1">
                    <a:lumMod val="85000"/>
                  </a:schemeClr>
                </a:solidFill>
              </a:rPr>
              <a:t>Dew</a:t>
            </a:r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s-CO" sz="1200" b="1" dirty="0" err="1">
                <a:solidFill>
                  <a:schemeClr val="tx1">
                    <a:lumMod val="85000"/>
                  </a:schemeClr>
                </a:solidFill>
              </a:rPr>
              <a:t>point</a:t>
            </a:r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s-CO" sz="1200" b="1" dirty="0" err="1">
                <a:solidFill>
                  <a:schemeClr val="tx1">
                    <a:lumMod val="85000"/>
                  </a:schemeClr>
                </a:solidFill>
              </a:rPr>
              <a:t>temperature</a:t>
            </a:r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(°C))</a:t>
            </a:r>
          </a:p>
          <a:p>
            <a:pPr lvl="0"/>
            <a:endParaRPr lang="es-CO" sz="1200" b="1" dirty="0">
              <a:solidFill>
                <a:schemeClr val="tx1">
                  <a:lumMod val="85000"/>
                </a:schemeClr>
              </a:solidFill>
            </a:endParaRPr>
          </a:p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Repartición de </a:t>
            </a:r>
            <a:r>
              <a:rPr lang="es-CO" sz="1200" b="1" dirty="0" err="1">
                <a:solidFill>
                  <a:schemeClr val="tx1">
                    <a:lumMod val="85000"/>
                  </a:schemeClr>
                </a:solidFill>
              </a:rPr>
              <a:t>Bbdd</a:t>
            </a:r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 70% - 30%. </a:t>
            </a:r>
            <a:endParaRPr lang="es-CO" sz="1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E04F32-C729-B7F7-EB54-A2A21DF1C01F}"/>
              </a:ext>
            </a:extLst>
          </p:cNvPr>
          <p:cNvSpPr txBox="1"/>
          <p:nvPr/>
        </p:nvSpPr>
        <p:spPr>
          <a:xfrm>
            <a:off x="8390964" y="899178"/>
            <a:ext cx="26983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Resultados: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58357E-F45A-9F66-346A-4EBDCCDB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26" y="1266263"/>
            <a:ext cx="4351397" cy="227857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D9CA5C-0C53-8B35-43E3-1D79B654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315" y="3634926"/>
            <a:ext cx="3764018" cy="2980406"/>
          </a:xfrm>
          <a:prstGeom prst="rect">
            <a:avLst/>
          </a:prstGeom>
        </p:spPr>
      </p:pic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8F9148AD-47AE-4641-9075-55EF92797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9390"/>
              </p:ext>
            </p:extLst>
          </p:nvPr>
        </p:nvGraphicFramePr>
        <p:xfrm>
          <a:off x="1839259" y="2435715"/>
          <a:ext cx="2481730" cy="26894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0865">
                  <a:extLst>
                    <a:ext uri="{9D8B030D-6E8A-4147-A177-3AD203B41FA5}">
                      <a16:colId xmlns:a16="http://schemas.microsoft.com/office/drawing/2014/main" val="626223770"/>
                    </a:ext>
                  </a:extLst>
                </a:gridCol>
                <a:gridCol w="1240865">
                  <a:extLst>
                    <a:ext uri="{9D8B030D-6E8A-4147-A177-3AD203B41FA5}">
                      <a16:colId xmlns:a16="http://schemas.microsoft.com/office/drawing/2014/main" val="2018126218"/>
                    </a:ext>
                  </a:extLst>
                </a:gridCol>
              </a:tblGrid>
              <a:tr h="19807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Prueba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Coefficient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2949845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0.36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4595388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0.39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9320098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3986897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6862402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2551962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6460603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8468103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0.45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5789429"/>
                  </a:ext>
                </a:extLst>
              </a:tr>
              <a:tr h="22908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0.45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427052"/>
                  </a:ext>
                </a:extLst>
              </a:tr>
              <a:tr h="42954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Resultado10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0.44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9128140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2B0D2416-AFBA-0DC8-C511-B156F2B5EAAE}"/>
              </a:ext>
            </a:extLst>
          </p:cNvPr>
          <p:cNvSpPr txBox="1"/>
          <p:nvPr/>
        </p:nvSpPr>
        <p:spPr>
          <a:xfrm flipH="1">
            <a:off x="466910" y="5498963"/>
            <a:ext cx="5226427" cy="605119"/>
          </a:xfrm>
          <a:prstGeom prst="rect">
            <a:avLst/>
          </a:prstGeom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Análisis final::</a:t>
            </a:r>
          </a:p>
          <a:p>
            <a:pPr lvl="0"/>
            <a:endParaRPr lang="es-CO" sz="1200" b="1" dirty="0">
              <a:solidFill>
                <a:schemeClr val="tx1">
                  <a:lumMod val="85000"/>
                </a:schemeClr>
              </a:solidFill>
            </a:endParaRPr>
          </a:p>
          <a:p>
            <a:pPr lvl="0"/>
            <a:r>
              <a:rPr lang="es-CO" sz="1200" b="1" dirty="0">
                <a:solidFill>
                  <a:schemeClr val="tx1">
                    <a:lumMod val="85000"/>
                  </a:schemeClr>
                </a:solidFill>
              </a:rPr>
              <a:t>No hemos logrado un resultado optimo, posibles conclusiones: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rgbClr val="FF0000"/>
                </a:solidFill>
              </a:rPr>
              <a:t>Errata en el proceso de limpia y tratamiento de datos.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rgbClr val="FF0000"/>
                </a:solidFill>
              </a:rPr>
              <a:t>Crear otros parámetros.</a:t>
            </a:r>
          </a:p>
        </p:txBody>
      </p:sp>
    </p:spTree>
    <p:extLst>
      <p:ext uri="{BB962C8B-B14F-4D97-AF65-F5344CB8AC3E}">
        <p14:creationId xmlns:p14="http://schemas.microsoft.com/office/powerpoint/2010/main" val="3155418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1360</TotalTime>
  <Words>568</Words>
  <Application>Microsoft Office PowerPoint</Application>
  <PresentationFormat>Panorámica</PresentationFormat>
  <Paragraphs>104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Red Hat Display</vt:lpstr>
      <vt:lpstr>Wingdings 3</vt:lpstr>
      <vt:lpstr>Ion</vt:lpstr>
      <vt:lpstr>MODELO PREDICTIVO Predicción de demanda de bicicletas compartidas en Seúl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tecnológico implementado   en Compañía de Manizales</dc:title>
  <dc:creator>usuario desconocido -</dc:creator>
  <cp:lastModifiedBy>usuario desconocido -</cp:lastModifiedBy>
  <cp:revision>10</cp:revision>
  <dcterms:created xsi:type="dcterms:W3CDTF">2022-08-27T23:30:59Z</dcterms:created>
  <dcterms:modified xsi:type="dcterms:W3CDTF">2023-05-17T23:00:21Z</dcterms:modified>
</cp:coreProperties>
</file>